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38A2F5A-0719-563F-EEE4-679F6706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9" y="3522509"/>
            <a:ext cx="4680000" cy="283331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59CBF62-649B-F9F0-B53E-CEC68DDD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3" y="444113"/>
            <a:ext cx="4700763" cy="2680088"/>
          </a:xfrm>
          <a:prstGeom prst="rect">
            <a:avLst/>
          </a:prstGeom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D0F2409B-79F2-580F-1C0C-0FA1E387E447}"/>
              </a:ext>
            </a:extLst>
          </p:cNvPr>
          <p:cNvSpPr/>
          <p:nvPr/>
        </p:nvSpPr>
        <p:spPr>
          <a:xfrm>
            <a:off x="136313" y="107130"/>
            <a:ext cx="4680000" cy="368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Im Ausbildungsgang ‚Datenbankmanagement‘ entwirft Berufsschüler F. eine Datenbank für Autovermietungen: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B3095B-4D17-0607-080B-B0B140010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676" y="2447804"/>
            <a:ext cx="4933941" cy="2953512"/>
          </a:xfrm>
          <a:prstGeom prst="rect">
            <a:avLst/>
          </a:prstGeom>
        </p:spPr>
      </p:pic>
      <p:sp>
        <p:nvSpPr>
          <p:cNvPr id="35" name="Denkblase: wolkenförmig 34">
            <a:extLst>
              <a:ext uri="{FF2B5EF4-FFF2-40B4-BE49-F238E27FC236}">
                <a16:creationId xmlns:a16="http://schemas.microsoft.com/office/drawing/2014/main" id="{4D87C427-B0AD-69D2-0BBA-5AB07C348443}"/>
              </a:ext>
            </a:extLst>
          </p:cNvPr>
          <p:cNvSpPr/>
          <p:nvPr/>
        </p:nvSpPr>
        <p:spPr>
          <a:xfrm>
            <a:off x="5353514" y="756838"/>
            <a:ext cx="2560734" cy="1377904"/>
          </a:xfrm>
          <a:prstGeom prst="cloudCallout">
            <a:avLst>
              <a:gd name="adj1" fmla="val 17922"/>
              <a:gd name="adj2" fmla="val 874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Tabellen für Fahrzeuge, Kunden und Reservierungen – die Struktur wirkt auf den ersten Blick sauber.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C536254-F4C9-7FFB-F3E6-E1E41E1D946E}"/>
              </a:ext>
            </a:extLst>
          </p:cNvPr>
          <p:cNvSpPr/>
          <p:nvPr/>
        </p:nvSpPr>
        <p:spPr>
          <a:xfrm>
            <a:off x="154601" y="6337536"/>
            <a:ext cx="4626000" cy="368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Beim Test zeigen sich Lücken: mehrere Filialen, Zusatzleistungen und mehrere Fahrer pro Miete lassen sich nicht abbilden.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A9B37748-A2AC-FB0B-8C34-4FD0233EB91F}"/>
              </a:ext>
            </a:extLst>
          </p:cNvPr>
          <p:cNvSpPr>
            <a:spLocks/>
          </p:cNvSpPr>
          <p:nvPr/>
        </p:nvSpPr>
        <p:spPr>
          <a:xfrm>
            <a:off x="6633881" y="5564085"/>
            <a:ext cx="2391735" cy="523696"/>
          </a:xfrm>
          <a:prstGeom prst="wedgeRoundRectCallout">
            <a:avLst>
              <a:gd name="adj1" fmla="val -23637"/>
              <a:gd name="adj2" fmla="val -24065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Die Datenbank ist funktional – aber noch nicht praxistauglich!</a:t>
            </a:r>
          </a:p>
        </p:txBody>
      </p:sp>
      <p:sp>
        <p:nvSpPr>
          <p:cNvPr id="12" name="Denkblase: wolkenförmig 11">
            <a:extLst>
              <a:ext uri="{FF2B5EF4-FFF2-40B4-BE49-F238E27FC236}">
                <a16:creationId xmlns:a16="http://schemas.microsoft.com/office/drawing/2014/main" id="{23808688-75A3-0AE4-D07C-05E6752C1A4E}"/>
              </a:ext>
            </a:extLst>
          </p:cNvPr>
          <p:cNvSpPr>
            <a:spLocks/>
          </p:cNvSpPr>
          <p:nvPr/>
        </p:nvSpPr>
        <p:spPr>
          <a:xfrm>
            <a:off x="3837701" y="5128229"/>
            <a:ext cx="2581028" cy="1010153"/>
          </a:xfrm>
          <a:prstGeom prst="cloudCallout">
            <a:avLst>
              <a:gd name="adj1" fmla="val -55717"/>
              <a:gd name="adj2" fmla="val -11641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Es fehlt eine Möglichkeit, Kindersitze oder Navigationssysteme zu erfassen.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</Words>
  <Application>Microsoft Office PowerPoint</Application>
  <PresentationFormat>Bildschirmpräsentation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22</cp:revision>
  <dcterms:created xsi:type="dcterms:W3CDTF">2025-12-15T10:29:01Z</dcterms:created>
  <dcterms:modified xsi:type="dcterms:W3CDTF">2025-12-17T09:57:39Z</dcterms:modified>
</cp:coreProperties>
</file>